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1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4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2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6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3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7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8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8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9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24FC-95E5-45E5-BA3F-C57065C5EBD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0778-0E4C-49FD-A9FB-7C505A9E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5" y="-4207"/>
            <a:ext cx="9421089" cy="686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9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09" y="8963"/>
            <a:ext cx="8492835" cy="682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7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Delarber</dc:creator>
  <cp:lastModifiedBy>Cynthia Delarber</cp:lastModifiedBy>
  <cp:revision>1</cp:revision>
  <dcterms:created xsi:type="dcterms:W3CDTF">2019-03-05T04:27:21Z</dcterms:created>
  <dcterms:modified xsi:type="dcterms:W3CDTF">2019-03-05T04:28:26Z</dcterms:modified>
</cp:coreProperties>
</file>